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144000" type="screen4x3"/>
  <p:notesSz cx="6858000" cy="9144000"/>
  <p:defaultTextStyle>
    <a:defPPr>
      <a:defRPr lang="fr-FR"/>
    </a:defPPr>
    <a:lvl1pPr marL="0" algn="l" defTabSz="914311" rtl="0" eaLnBrk="1" latinLnBrk="0" hangingPunct="1">
      <a:defRPr sz="1800" kern="1200">
        <a:solidFill>
          <a:schemeClr val="tx1"/>
        </a:solidFill>
        <a:latin typeface="+mn-lt"/>
        <a:ea typeface="+mn-ea"/>
        <a:cs typeface="+mn-cs"/>
      </a:defRPr>
    </a:lvl1pPr>
    <a:lvl2pPr marL="457156" algn="l" defTabSz="914311" rtl="0" eaLnBrk="1" latinLnBrk="0" hangingPunct="1">
      <a:defRPr sz="1800" kern="1200">
        <a:solidFill>
          <a:schemeClr val="tx1"/>
        </a:solidFill>
        <a:latin typeface="+mn-lt"/>
        <a:ea typeface="+mn-ea"/>
        <a:cs typeface="+mn-cs"/>
      </a:defRPr>
    </a:lvl2pPr>
    <a:lvl3pPr marL="914311" algn="l" defTabSz="914311" rtl="0" eaLnBrk="1" latinLnBrk="0" hangingPunct="1">
      <a:defRPr sz="1800" kern="1200">
        <a:solidFill>
          <a:schemeClr val="tx1"/>
        </a:solidFill>
        <a:latin typeface="+mn-lt"/>
        <a:ea typeface="+mn-ea"/>
        <a:cs typeface="+mn-cs"/>
      </a:defRPr>
    </a:lvl3pPr>
    <a:lvl4pPr marL="1371467" algn="l" defTabSz="914311" rtl="0" eaLnBrk="1" latinLnBrk="0" hangingPunct="1">
      <a:defRPr sz="1800" kern="1200">
        <a:solidFill>
          <a:schemeClr val="tx1"/>
        </a:solidFill>
        <a:latin typeface="+mn-lt"/>
        <a:ea typeface="+mn-ea"/>
        <a:cs typeface="+mn-cs"/>
      </a:defRPr>
    </a:lvl4pPr>
    <a:lvl5pPr marL="1828623" algn="l" defTabSz="914311" rtl="0" eaLnBrk="1" latinLnBrk="0" hangingPunct="1">
      <a:defRPr sz="1800" kern="1200">
        <a:solidFill>
          <a:schemeClr val="tx1"/>
        </a:solidFill>
        <a:latin typeface="+mn-lt"/>
        <a:ea typeface="+mn-ea"/>
        <a:cs typeface="+mn-cs"/>
      </a:defRPr>
    </a:lvl5pPr>
    <a:lvl6pPr marL="2285777" algn="l" defTabSz="914311" rtl="0" eaLnBrk="1" latinLnBrk="0" hangingPunct="1">
      <a:defRPr sz="1800" kern="1200">
        <a:solidFill>
          <a:schemeClr val="tx1"/>
        </a:solidFill>
        <a:latin typeface="+mn-lt"/>
        <a:ea typeface="+mn-ea"/>
        <a:cs typeface="+mn-cs"/>
      </a:defRPr>
    </a:lvl6pPr>
    <a:lvl7pPr marL="2742933" algn="l" defTabSz="914311" rtl="0" eaLnBrk="1" latinLnBrk="0" hangingPunct="1">
      <a:defRPr sz="1800" kern="1200">
        <a:solidFill>
          <a:schemeClr val="tx1"/>
        </a:solidFill>
        <a:latin typeface="+mn-lt"/>
        <a:ea typeface="+mn-ea"/>
        <a:cs typeface="+mn-cs"/>
      </a:defRPr>
    </a:lvl7pPr>
    <a:lvl8pPr marL="3200089" algn="l" defTabSz="914311" rtl="0" eaLnBrk="1" latinLnBrk="0" hangingPunct="1">
      <a:defRPr sz="1800" kern="1200">
        <a:solidFill>
          <a:schemeClr val="tx1"/>
        </a:solidFill>
        <a:latin typeface="+mn-lt"/>
        <a:ea typeface="+mn-ea"/>
        <a:cs typeface="+mn-cs"/>
      </a:defRPr>
    </a:lvl8pPr>
    <a:lvl9pPr marL="3657244" algn="l" defTabSz="914311"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p:scale>
          <a:sx n="100" d="100"/>
          <a:sy n="100" d="100"/>
        </p:scale>
        <p:origin x="-1236" y="2712"/>
      </p:cViewPr>
      <p:guideLst>
        <p:guide orient="horz" pos="288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2840569"/>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00873" indent="0" algn="ctr">
              <a:buNone/>
              <a:defRPr>
                <a:solidFill>
                  <a:schemeClr val="tx1">
                    <a:tint val="75000"/>
                  </a:schemeClr>
                </a:solidFill>
              </a:defRPr>
            </a:lvl2pPr>
            <a:lvl3pPr marL="801746" indent="0" algn="ctr">
              <a:buNone/>
              <a:defRPr>
                <a:solidFill>
                  <a:schemeClr val="tx1">
                    <a:tint val="75000"/>
                  </a:schemeClr>
                </a:solidFill>
              </a:defRPr>
            </a:lvl3pPr>
            <a:lvl4pPr marL="1202619" indent="0" algn="ctr">
              <a:buNone/>
              <a:defRPr>
                <a:solidFill>
                  <a:schemeClr val="tx1">
                    <a:tint val="75000"/>
                  </a:schemeClr>
                </a:solidFill>
              </a:defRPr>
            </a:lvl4pPr>
            <a:lvl5pPr marL="1603492" indent="0" algn="ctr">
              <a:buNone/>
              <a:defRPr>
                <a:solidFill>
                  <a:schemeClr val="tx1">
                    <a:tint val="75000"/>
                  </a:schemeClr>
                </a:solidFill>
              </a:defRPr>
            </a:lvl5pPr>
            <a:lvl6pPr marL="2004365" indent="0" algn="ctr">
              <a:buNone/>
              <a:defRPr>
                <a:solidFill>
                  <a:schemeClr val="tx1">
                    <a:tint val="75000"/>
                  </a:schemeClr>
                </a:solidFill>
              </a:defRPr>
            </a:lvl6pPr>
            <a:lvl7pPr marL="2405238" indent="0" algn="ctr">
              <a:buNone/>
              <a:defRPr>
                <a:solidFill>
                  <a:schemeClr val="tx1">
                    <a:tint val="75000"/>
                  </a:schemeClr>
                </a:solidFill>
              </a:defRPr>
            </a:lvl7pPr>
            <a:lvl8pPr marL="2806111" indent="0" algn="ctr">
              <a:buNone/>
              <a:defRPr>
                <a:solidFill>
                  <a:schemeClr val="tx1">
                    <a:tint val="75000"/>
                  </a:schemeClr>
                </a:solidFill>
              </a:defRPr>
            </a:lvl8pPr>
            <a:lvl9pPr marL="3206984"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r>
              <a:rPr lang="en-US" smtClean="0">
                <a:solidFill>
                  <a:prstClr val="black">
                    <a:tint val="75000"/>
                  </a:prstClr>
                </a:solidFill>
              </a:rPr>
              <a:t>6/7/2018</a:t>
            </a:r>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en-US" smtClean="0">
                <a:solidFill>
                  <a:prstClr val="black">
                    <a:tint val="75000"/>
                  </a:prstClr>
                </a:solidFill>
              </a:rPr>
              <a:t>CONCEPT ALL IN VINCCI MARILLIA 2018</a:t>
            </a:r>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xmlns="" val="871297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en-US" smtClean="0">
                <a:solidFill>
                  <a:prstClr val="black">
                    <a:tint val="75000"/>
                  </a:prstClr>
                </a:solidFill>
              </a:rPr>
              <a:t>6/7/2018</a:t>
            </a:r>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en-US" smtClean="0">
                <a:solidFill>
                  <a:prstClr val="black">
                    <a:tint val="75000"/>
                  </a:prstClr>
                </a:solidFill>
              </a:rPr>
              <a:t>CONCEPT ALL IN VINCCI MARILLIA 2018</a:t>
            </a:r>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xmlns="" val="3083460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08847" y="571500"/>
            <a:ext cx="1275159" cy="12164484"/>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83369" y="571500"/>
            <a:ext cx="3711179" cy="1216448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en-US" smtClean="0">
                <a:solidFill>
                  <a:prstClr val="black">
                    <a:tint val="75000"/>
                  </a:prstClr>
                </a:solidFill>
              </a:rPr>
              <a:t>6/7/2018</a:t>
            </a:r>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en-US" smtClean="0">
                <a:solidFill>
                  <a:prstClr val="black">
                    <a:tint val="75000"/>
                  </a:prstClr>
                </a:solidFill>
              </a:rPr>
              <a:t>CONCEPT ALL IN VINCCI MARILLIA 2018</a:t>
            </a:r>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xmlns="" val="705796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chemeClr val="tx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en-US" smtClean="0">
                <a:solidFill>
                  <a:prstClr val="black">
                    <a:tint val="75000"/>
                  </a:prstClr>
                </a:solidFill>
              </a:rPr>
              <a:t>CONCEPT ALL IN VINCCI MARILLIA 2018</a:t>
            </a:r>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r>
              <a:rPr lang="en-US" smtClean="0">
                <a:solidFill>
                  <a:prstClr val="black">
                    <a:tint val="75000"/>
                  </a:prstClr>
                </a:solidFill>
              </a:rPr>
              <a:t>6/7/2018</a:t>
            </a:r>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xmlns="" val="1588500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en-US" smtClean="0">
                <a:solidFill>
                  <a:prstClr val="black">
                    <a:tint val="75000"/>
                  </a:prstClr>
                </a:solidFill>
              </a:rPr>
              <a:t>CONCEPT ALL IN VINCCI MARILLIA 2018</a:t>
            </a:r>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r>
              <a:rPr lang="en-US" smtClean="0">
                <a:solidFill>
                  <a:prstClr val="black">
                    <a:tint val="75000"/>
                  </a:prstClr>
                </a:solidFill>
              </a:rPr>
              <a:t>6/7/2018</a:t>
            </a:r>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xmlns="" val="3300777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en-US" smtClean="0">
                <a:solidFill>
                  <a:prstClr val="black">
                    <a:tint val="75000"/>
                  </a:prstClr>
                </a:solidFill>
              </a:rPr>
              <a:t>6/7/2018</a:t>
            </a:r>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en-US" smtClean="0">
                <a:solidFill>
                  <a:prstClr val="black">
                    <a:tint val="75000"/>
                  </a:prstClr>
                </a:solidFill>
              </a:rPr>
              <a:t>CONCEPT ALL IN VINCCI MARILLIA 2018</a:t>
            </a:r>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xmlns="" val="397802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35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1800">
                <a:solidFill>
                  <a:schemeClr val="tx1">
                    <a:tint val="75000"/>
                  </a:schemeClr>
                </a:solidFill>
              </a:defRPr>
            </a:lvl1pPr>
            <a:lvl2pPr marL="400873" indent="0">
              <a:buNone/>
              <a:defRPr sz="1600">
                <a:solidFill>
                  <a:schemeClr val="tx1">
                    <a:tint val="75000"/>
                  </a:schemeClr>
                </a:solidFill>
              </a:defRPr>
            </a:lvl2pPr>
            <a:lvl3pPr marL="801746" indent="0">
              <a:buNone/>
              <a:defRPr sz="1400">
                <a:solidFill>
                  <a:schemeClr val="tx1">
                    <a:tint val="75000"/>
                  </a:schemeClr>
                </a:solidFill>
              </a:defRPr>
            </a:lvl3pPr>
            <a:lvl4pPr marL="1202619" indent="0">
              <a:buNone/>
              <a:defRPr sz="1200">
                <a:solidFill>
                  <a:schemeClr val="tx1">
                    <a:tint val="75000"/>
                  </a:schemeClr>
                </a:solidFill>
              </a:defRPr>
            </a:lvl4pPr>
            <a:lvl5pPr marL="1603492" indent="0">
              <a:buNone/>
              <a:defRPr sz="1200">
                <a:solidFill>
                  <a:schemeClr val="tx1">
                    <a:tint val="75000"/>
                  </a:schemeClr>
                </a:solidFill>
              </a:defRPr>
            </a:lvl5pPr>
            <a:lvl6pPr marL="2004365" indent="0">
              <a:buNone/>
              <a:defRPr sz="1200">
                <a:solidFill>
                  <a:schemeClr val="tx1">
                    <a:tint val="75000"/>
                  </a:schemeClr>
                </a:solidFill>
              </a:defRPr>
            </a:lvl6pPr>
            <a:lvl7pPr marL="2405238" indent="0">
              <a:buNone/>
              <a:defRPr sz="1200">
                <a:solidFill>
                  <a:schemeClr val="tx1">
                    <a:tint val="75000"/>
                  </a:schemeClr>
                </a:solidFill>
              </a:defRPr>
            </a:lvl7pPr>
            <a:lvl8pPr marL="2806111" indent="0">
              <a:buNone/>
              <a:defRPr sz="1200">
                <a:solidFill>
                  <a:schemeClr val="tx1">
                    <a:tint val="75000"/>
                  </a:schemeClr>
                </a:solidFill>
              </a:defRPr>
            </a:lvl8pPr>
            <a:lvl9pPr marL="3206984" indent="0">
              <a:buNone/>
              <a:defRPr sz="12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r>
              <a:rPr lang="en-US" smtClean="0">
                <a:solidFill>
                  <a:prstClr val="black">
                    <a:tint val="75000"/>
                  </a:prstClr>
                </a:solidFill>
              </a:rPr>
              <a:t>6/7/2018</a:t>
            </a:r>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en-US" smtClean="0">
                <a:solidFill>
                  <a:prstClr val="black">
                    <a:tint val="75000"/>
                  </a:prstClr>
                </a:solidFill>
              </a:rPr>
              <a:t>CONCEPT ALL IN VINCCI MARILLIA 2018</a:t>
            </a:r>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xmlns="" val="1861859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83371" y="3327400"/>
            <a:ext cx="2493169" cy="9408584"/>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890839" y="3327400"/>
            <a:ext cx="2493169" cy="9408584"/>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en-US" smtClean="0">
                <a:solidFill>
                  <a:prstClr val="black">
                    <a:tint val="75000"/>
                  </a:prstClr>
                </a:solidFill>
              </a:rPr>
              <a:t>6/7/2018</a:t>
            </a:r>
            <a:endParaRPr lang="en-US">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en-US" smtClean="0">
                <a:solidFill>
                  <a:prstClr val="black">
                    <a:tint val="75000"/>
                  </a:prstClr>
                </a:solidFill>
              </a:rPr>
              <a:t>CONCEPT ALL IN VINCCI MARILLIA 2018</a:t>
            </a:r>
            <a:endParaRPr lang="en-US">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B6F15528-21DE-4FAA-801E-634DDDAF4B2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xmlns="" val="20875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046818"/>
            <a:ext cx="3030141" cy="853016"/>
          </a:xfrm>
        </p:spPr>
        <p:txBody>
          <a:bodyPr anchor="b"/>
          <a:lstStyle>
            <a:lvl1pPr marL="0" indent="0">
              <a:buNone/>
              <a:defRPr sz="2100" b="1"/>
            </a:lvl1pPr>
            <a:lvl2pPr marL="400873" indent="0">
              <a:buNone/>
              <a:defRPr sz="1800" b="1"/>
            </a:lvl2pPr>
            <a:lvl3pPr marL="801746" indent="0">
              <a:buNone/>
              <a:defRPr sz="1600" b="1"/>
            </a:lvl3pPr>
            <a:lvl4pPr marL="1202619" indent="0">
              <a:buNone/>
              <a:defRPr sz="1400" b="1"/>
            </a:lvl4pPr>
            <a:lvl5pPr marL="1603492" indent="0">
              <a:buNone/>
              <a:defRPr sz="1400" b="1"/>
            </a:lvl5pPr>
            <a:lvl6pPr marL="2004365" indent="0">
              <a:buNone/>
              <a:defRPr sz="1400" b="1"/>
            </a:lvl6pPr>
            <a:lvl7pPr marL="2405238" indent="0">
              <a:buNone/>
              <a:defRPr sz="1400" b="1"/>
            </a:lvl7pPr>
            <a:lvl8pPr marL="2806111" indent="0">
              <a:buNone/>
              <a:defRPr sz="1400" b="1"/>
            </a:lvl8pPr>
            <a:lvl9pPr marL="3206984" indent="0">
              <a:buNone/>
              <a:defRPr sz="1400" b="1"/>
            </a:lvl9pPr>
          </a:lstStyle>
          <a:p>
            <a:pPr lvl="0"/>
            <a:r>
              <a:rPr lang="fr-FR" smtClean="0"/>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8"/>
            <a:ext cx="3031331" cy="853016"/>
          </a:xfrm>
        </p:spPr>
        <p:txBody>
          <a:bodyPr anchor="b"/>
          <a:lstStyle>
            <a:lvl1pPr marL="0" indent="0">
              <a:buNone/>
              <a:defRPr sz="2100" b="1"/>
            </a:lvl1pPr>
            <a:lvl2pPr marL="400873" indent="0">
              <a:buNone/>
              <a:defRPr sz="1800" b="1"/>
            </a:lvl2pPr>
            <a:lvl3pPr marL="801746" indent="0">
              <a:buNone/>
              <a:defRPr sz="1600" b="1"/>
            </a:lvl3pPr>
            <a:lvl4pPr marL="1202619" indent="0">
              <a:buNone/>
              <a:defRPr sz="1400" b="1"/>
            </a:lvl4pPr>
            <a:lvl5pPr marL="1603492" indent="0">
              <a:buNone/>
              <a:defRPr sz="1400" b="1"/>
            </a:lvl5pPr>
            <a:lvl6pPr marL="2004365" indent="0">
              <a:buNone/>
              <a:defRPr sz="1400" b="1"/>
            </a:lvl6pPr>
            <a:lvl7pPr marL="2405238" indent="0">
              <a:buNone/>
              <a:defRPr sz="1400" b="1"/>
            </a:lvl7pPr>
            <a:lvl8pPr marL="2806111" indent="0">
              <a:buNone/>
              <a:defRPr sz="1400" b="1"/>
            </a:lvl8pPr>
            <a:lvl9pPr marL="3206984" indent="0">
              <a:buNone/>
              <a:defRPr sz="14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en-US" smtClean="0">
                <a:solidFill>
                  <a:prstClr val="black">
                    <a:tint val="75000"/>
                  </a:prstClr>
                </a:solidFill>
              </a:rPr>
              <a:t>6/7/2018</a:t>
            </a:r>
            <a:endParaRPr lang="en-US">
              <a:solidFill>
                <a:prstClr val="black">
                  <a:tint val="75000"/>
                </a:prstClr>
              </a:solidFill>
            </a:endParaRPr>
          </a:p>
        </p:txBody>
      </p:sp>
      <p:sp>
        <p:nvSpPr>
          <p:cNvPr id="8" name="Espace réservé du pied de page 7"/>
          <p:cNvSpPr>
            <a:spLocks noGrp="1"/>
          </p:cNvSpPr>
          <p:nvPr>
            <p:ph type="ftr" sz="quarter" idx="11"/>
          </p:nvPr>
        </p:nvSpPr>
        <p:spPr/>
        <p:txBody>
          <a:bodyPr/>
          <a:lstStyle/>
          <a:p>
            <a:r>
              <a:rPr lang="en-US" smtClean="0">
                <a:solidFill>
                  <a:prstClr val="black">
                    <a:tint val="75000"/>
                  </a:prstClr>
                </a:solidFill>
              </a:rPr>
              <a:t>CONCEPT ALL IN VINCCI MARILLIA 2018</a:t>
            </a:r>
            <a:endParaRPr lang="en-US">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B6F15528-21DE-4FAA-801E-634DDDAF4B2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xmlns="" val="4112963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r>
              <a:rPr lang="en-US" smtClean="0">
                <a:solidFill>
                  <a:prstClr val="black">
                    <a:tint val="75000"/>
                  </a:prstClr>
                </a:solidFill>
              </a:rPr>
              <a:t>6/7/2018</a:t>
            </a:r>
            <a:endParaRPr lang="en-US">
              <a:solidFill>
                <a:prstClr val="black">
                  <a:tint val="75000"/>
                </a:prstClr>
              </a:solidFill>
            </a:endParaRPr>
          </a:p>
        </p:txBody>
      </p:sp>
      <p:sp>
        <p:nvSpPr>
          <p:cNvPr id="4" name="Espace réservé du pied de page 3"/>
          <p:cNvSpPr>
            <a:spLocks noGrp="1"/>
          </p:cNvSpPr>
          <p:nvPr>
            <p:ph type="ftr" sz="quarter" idx="11"/>
          </p:nvPr>
        </p:nvSpPr>
        <p:spPr/>
        <p:txBody>
          <a:bodyPr/>
          <a:lstStyle/>
          <a:p>
            <a:r>
              <a:rPr lang="en-US" smtClean="0">
                <a:solidFill>
                  <a:prstClr val="black">
                    <a:tint val="75000"/>
                  </a:prstClr>
                </a:solidFill>
              </a:rPr>
              <a:t>CONCEPT ALL IN VINCCI MARILLIA 2018</a:t>
            </a:r>
            <a:endParaRPr lang="en-US">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xmlns="" val="63921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en-US" smtClean="0">
                <a:solidFill>
                  <a:prstClr val="black">
                    <a:tint val="75000"/>
                  </a:prstClr>
                </a:solidFill>
              </a:rPr>
              <a:t>6/7/2018</a:t>
            </a:r>
            <a:endParaRPr lang="en-US">
              <a:solidFill>
                <a:prstClr val="black">
                  <a:tint val="75000"/>
                </a:prstClr>
              </a:solidFill>
            </a:endParaRPr>
          </a:p>
        </p:txBody>
      </p:sp>
      <p:sp>
        <p:nvSpPr>
          <p:cNvPr id="3" name="Espace réservé du pied de page 2"/>
          <p:cNvSpPr>
            <a:spLocks noGrp="1"/>
          </p:cNvSpPr>
          <p:nvPr>
            <p:ph type="ftr" sz="quarter" idx="11"/>
          </p:nvPr>
        </p:nvSpPr>
        <p:spPr/>
        <p:txBody>
          <a:bodyPr/>
          <a:lstStyle/>
          <a:p>
            <a:r>
              <a:rPr lang="en-US" smtClean="0">
                <a:solidFill>
                  <a:prstClr val="black">
                    <a:tint val="75000"/>
                  </a:prstClr>
                </a:solidFill>
              </a:rPr>
              <a:t>CONCEPT ALL IN VINCCI MARILLIA 2018</a:t>
            </a:r>
            <a:endParaRPr lang="en-US">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xmlns="" val="3587131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1" y="364067"/>
            <a:ext cx="2256234" cy="1549400"/>
          </a:xfrm>
        </p:spPr>
        <p:txBody>
          <a:bodyPr anchor="b"/>
          <a:lstStyle>
            <a:lvl1pPr algn="l">
              <a:defRPr sz="1800" b="1"/>
            </a:lvl1pPr>
          </a:lstStyle>
          <a:p>
            <a:r>
              <a:rPr lang="fr-FR" smtClean="0"/>
              <a:t>Modifiez le style du titre</a:t>
            </a:r>
            <a:endParaRPr lang="fr-FR"/>
          </a:p>
        </p:txBody>
      </p:sp>
      <p:sp>
        <p:nvSpPr>
          <p:cNvPr id="3" name="Espace réservé du contenu 2"/>
          <p:cNvSpPr>
            <a:spLocks noGrp="1"/>
          </p:cNvSpPr>
          <p:nvPr>
            <p:ph idx="1"/>
          </p:nvPr>
        </p:nvSpPr>
        <p:spPr>
          <a:xfrm>
            <a:off x="2681289" y="364069"/>
            <a:ext cx="3833812" cy="7804151"/>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1" y="1913470"/>
            <a:ext cx="2256234" cy="6254750"/>
          </a:xfrm>
        </p:spPr>
        <p:txBody>
          <a:bodyPr/>
          <a:lstStyle>
            <a:lvl1pPr marL="0" indent="0">
              <a:buNone/>
              <a:defRPr sz="1200"/>
            </a:lvl1pPr>
            <a:lvl2pPr marL="400873" indent="0">
              <a:buNone/>
              <a:defRPr sz="1100"/>
            </a:lvl2pPr>
            <a:lvl3pPr marL="801746" indent="0">
              <a:buNone/>
              <a:defRPr sz="900"/>
            </a:lvl3pPr>
            <a:lvl4pPr marL="1202619" indent="0">
              <a:buNone/>
              <a:defRPr sz="800"/>
            </a:lvl4pPr>
            <a:lvl5pPr marL="1603492" indent="0">
              <a:buNone/>
              <a:defRPr sz="800"/>
            </a:lvl5pPr>
            <a:lvl6pPr marL="2004365" indent="0">
              <a:buNone/>
              <a:defRPr sz="800"/>
            </a:lvl6pPr>
            <a:lvl7pPr marL="2405238" indent="0">
              <a:buNone/>
              <a:defRPr sz="800"/>
            </a:lvl7pPr>
            <a:lvl8pPr marL="2806111" indent="0">
              <a:buNone/>
              <a:defRPr sz="800"/>
            </a:lvl8pPr>
            <a:lvl9pPr marL="3206984" indent="0">
              <a:buNone/>
              <a:defRPr sz="8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en-US" smtClean="0">
                <a:solidFill>
                  <a:prstClr val="black">
                    <a:tint val="75000"/>
                  </a:prstClr>
                </a:solidFill>
              </a:rPr>
              <a:t>6/7/2018</a:t>
            </a:r>
            <a:endParaRPr lang="en-US">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en-US" smtClean="0">
                <a:solidFill>
                  <a:prstClr val="black">
                    <a:tint val="75000"/>
                  </a:prstClr>
                </a:solidFill>
              </a:rPr>
              <a:t>CONCEPT ALL IN VINCCI MARILLIA 2018</a:t>
            </a:r>
            <a:endParaRPr lang="en-US">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B6F15528-21DE-4FAA-801E-634DDDAF4B2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xmlns="" val="388574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1"/>
            <a:ext cx="4114800" cy="755650"/>
          </a:xfrm>
        </p:spPr>
        <p:txBody>
          <a:bodyPr anchor="b"/>
          <a:lstStyle>
            <a:lvl1pPr algn="l">
              <a:defRPr sz="18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2800"/>
            </a:lvl1pPr>
            <a:lvl2pPr marL="400873" indent="0">
              <a:buNone/>
              <a:defRPr sz="2500"/>
            </a:lvl2pPr>
            <a:lvl3pPr marL="801746" indent="0">
              <a:buNone/>
              <a:defRPr sz="2100"/>
            </a:lvl3pPr>
            <a:lvl4pPr marL="1202619" indent="0">
              <a:buNone/>
              <a:defRPr sz="1800"/>
            </a:lvl4pPr>
            <a:lvl5pPr marL="1603492" indent="0">
              <a:buNone/>
              <a:defRPr sz="1800"/>
            </a:lvl5pPr>
            <a:lvl6pPr marL="2004365" indent="0">
              <a:buNone/>
              <a:defRPr sz="1800"/>
            </a:lvl6pPr>
            <a:lvl7pPr marL="2405238" indent="0">
              <a:buNone/>
              <a:defRPr sz="1800"/>
            </a:lvl7pPr>
            <a:lvl8pPr marL="2806111" indent="0">
              <a:buNone/>
              <a:defRPr sz="1800"/>
            </a:lvl8pPr>
            <a:lvl9pPr marL="3206984" indent="0">
              <a:buNone/>
              <a:defRPr sz="1800"/>
            </a:lvl9pPr>
          </a:lstStyle>
          <a:p>
            <a:endParaRPr lang="fr-FR"/>
          </a:p>
        </p:txBody>
      </p:sp>
      <p:sp>
        <p:nvSpPr>
          <p:cNvPr id="4" name="Espace réservé du texte 3"/>
          <p:cNvSpPr>
            <a:spLocks noGrp="1"/>
          </p:cNvSpPr>
          <p:nvPr>
            <p:ph type="body" sz="half" idx="2"/>
          </p:nvPr>
        </p:nvSpPr>
        <p:spPr>
          <a:xfrm>
            <a:off x="1344216" y="7156451"/>
            <a:ext cx="4114800" cy="1073150"/>
          </a:xfrm>
        </p:spPr>
        <p:txBody>
          <a:bodyPr/>
          <a:lstStyle>
            <a:lvl1pPr marL="0" indent="0">
              <a:buNone/>
              <a:defRPr sz="1200"/>
            </a:lvl1pPr>
            <a:lvl2pPr marL="400873" indent="0">
              <a:buNone/>
              <a:defRPr sz="1100"/>
            </a:lvl2pPr>
            <a:lvl3pPr marL="801746" indent="0">
              <a:buNone/>
              <a:defRPr sz="900"/>
            </a:lvl3pPr>
            <a:lvl4pPr marL="1202619" indent="0">
              <a:buNone/>
              <a:defRPr sz="800"/>
            </a:lvl4pPr>
            <a:lvl5pPr marL="1603492" indent="0">
              <a:buNone/>
              <a:defRPr sz="800"/>
            </a:lvl5pPr>
            <a:lvl6pPr marL="2004365" indent="0">
              <a:buNone/>
              <a:defRPr sz="800"/>
            </a:lvl6pPr>
            <a:lvl7pPr marL="2405238" indent="0">
              <a:buNone/>
              <a:defRPr sz="800"/>
            </a:lvl7pPr>
            <a:lvl8pPr marL="2806111" indent="0">
              <a:buNone/>
              <a:defRPr sz="800"/>
            </a:lvl8pPr>
            <a:lvl9pPr marL="3206984" indent="0">
              <a:buNone/>
              <a:defRPr sz="8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en-US" smtClean="0">
                <a:solidFill>
                  <a:prstClr val="black">
                    <a:tint val="75000"/>
                  </a:prstClr>
                </a:solidFill>
              </a:rPr>
              <a:t>6/7/2018</a:t>
            </a:r>
            <a:endParaRPr lang="en-US">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en-US" smtClean="0">
                <a:solidFill>
                  <a:prstClr val="black">
                    <a:tint val="75000"/>
                  </a:prstClr>
                </a:solidFill>
              </a:rPr>
              <a:t>CONCEPT ALL IN VINCCI MARILLIA 2018</a:t>
            </a:r>
            <a:endParaRPr lang="en-US">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B6F15528-21DE-4FAA-801E-634DDDAF4B2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xmlns="" val="825848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80175" tIns="40087" rIns="80175" bIns="40087"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0"/>
            <a:ext cx="6172200" cy="6034618"/>
          </a:xfrm>
          <a:prstGeom prst="rect">
            <a:avLst/>
          </a:prstGeom>
        </p:spPr>
        <p:txBody>
          <a:bodyPr vert="horz" lIns="80175" tIns="40087" rIns="80175" bIns="40087"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6"/>
            <a:ext cx="1600200" cy="486834"/>
          </a:xfrm>
          <a:prstGeom prst="rect">
            <a:avLst/>
          </a:prstGeom>
        </p:spPr>
        <p:txBody>
          <a:bodyPr vert="horz" lIns="80175" tIns="40087" rIns="80175" bIns="40087" rtlCol="0" anchor="ctr"/>
          <a:lstStyle>
            <a:lvl1pPr algn="l">
              <a:defRPr sz="1100">
                <a:solidFill>
                  <a:schemeClr val="tx1">
                    <a:tint val="75000"/>
                  </a:schemeClr>
                </a:solidFill>
              </a:defRPr>
            </a:lvl1pPr>
          </a:lstStyle>
          <a:p>
            <a:pPr defTabSz="801746"/>
            <a:r>
              <a:rPr lang="en-US" smtClean="0">
                <a:solidFill>
                  <a:prstClr val="black">
                    <a:tint val="75000"/>
                  </a:prstClr>
                </a:solidFill>
              </a:rPr>
              <a:t>6/7/2018</a:t>
            </a:r>
            <a:endParaRPr lang="en-US">
              <a:solidFill>
                <a:prstClr val="black">
                  <a:tint val="75000"/>
                </a:prstClr>
              </a:solidFill>
            </a:endParaRPr>
          </a:p>
        </p:txBody>
      </p:sp>
      <p:sp>
        <p:nvSpPr>
          <p:cNvPr id="5" name="Espace réservé du pied de page 4"/>
          <p:cNvSpPr>
            <a:spLocks noGrp="1"/>
          </p:cNvSpPr>
          <p:nvPr>
            <p:ph type="ftr" sz="quarter" idx="3"/>
          </p:nvPr>
        </p:nvSpPr>
        <p:spPr>
          <a:xfrm>
            <a:off x="2343150" y="8475136"/>
            <a:ext cx="2171700" cy="486834"/>
          </a:xfrm>
          <a:prstGeom prst="rect">
            <a:avLst/>
          </a:prstGeom>
        </p:spPr>
        <p:txBody>
          <a:bodyPr vert="horz" lIns="80175" tIns="40087" rIns="80175" bIns="40087" rtlCol="0" anchor="ctr"/>
          <a:lstStyle>
            <a:lvl1pPr algn="ctr">
              <a:defRPr sz="1100">
                <a:solidFill>
                  <a:schemeClr val="tx1">
                    <a:tint val="75000"/>
                  </a:schemeClr>
                </a:solidFill>
              </a:defRPr>
            </a:lvl1pPr>
          </a:lstStyle>
          <a:p>
            <a:pPr defTabSz="801746"/>
            <a:r>
              <a:rPr lang="en-US" smtClean="0">
                <a:solidFill>
                  <a:prstClr val="black">
                    <a:tint val="75000"/>
                  </a:prstClr>
                </a:solidFill>
              </a:rPr>
              <a:t>CONCEPT ALL IN VINCCI MARILLIA 2018</a:t>
            </a:r>
            <a:endParaRPr lang="en-US">
              <a:solidFill>
                <a:prstClr val="black">
                  <a:tint val="75000"/>
                </a:prstClr>
              </a:solidFill>
            </a:endParaRPr>
          </a:p>
        </p:txBody>
      </p:sp>
      <p:sp>
        <p:nvSpPr>
          <p:cNvPr id="6" name="Espace réservé du numéro de diapositive 5"/>
          <p:cNvSpPr>
            <a:spLocks noGrp="1"/>
          </p:cNvSpPr>
          <p:nvPr>
            <p:ph type="sldNum" sz="quarter" idx="4"/>
          </p:nvPr>
        </p:nvSpPr>
        <p:spPr>
          <a:xfrm>
            <a:off x="4914902" y="8475136"/>
            <a:ext cx="1600200" cy="486834"/>
          </a:xfrm>
          <a:prstGeom prst="rect">
            <a:avLst/>
          </a:prstGeom>
        </p:spPr>
        <p:txBody>
          <a:bodyPr vert="horz" lIns="80175" tIns="40087" rIns="80175" bIns="40087" rtlCol="0" anchor="ctr"/>
          <a:lstStyle>
            <a:lvl1pPr algn="r">
              <a:defRPr sz="1100">
                <a:solidFill>
                  <a:schemeClr val="tx1">
                    <a:tint val="75000"/>
                  </a:schemeClr>
                </a:solidFill>
              </a:defRPr>
            </a:lvl1pPr>
          </a:lstStyle>
          <a:p>
            <a:pPr defTabSz="801746"/>
            <a:fld id="{B6F15528-21DE-4FAA-801E-634DDDAF4B2B}" type="slidenum">
              <a:rPr lang="fr-FR" smtClean="0">
                <a:solidFill>
                  <a:prstClr val="black">
                    <a:tint val="75000"/>
                  </a:prstClr>
                </a:solidFill>
              </a:rPr>
              <a:pPr defTabSz="801746"/>
              <a:t>‹N°›</a:t>
            </a:fld>
            <a:endParaRPr lang="fr-FR">
              <a:solidFill>
                <a:prstClr val="black">
                  <a:tint val="75000"/>
                </a:prstClr>
              </a:solidFill>
            </a:endParaRPr>
          </a:p>
        </p:txBody>
      </p:sp>
    </p:spTree>
    <p:extLst>
      <p:ext uri="{BB962C8B-B14F-4D97-AF65-F5344CB8AC3E}">
        <p14:creationId xmlns:p14="http://schemas.microsoft.com/office/powerpoint/2010/main" xmlns="" val="4139688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dt="0"/>
  <p:txStyles>
    <p:titleStyle>
      <a:lvl1pPr algn="ctr" defTabSz="801746" rtl="0" eaLnBrk="1" latinLnBrk="0" hangingPunct="1">
        <a:spcBef>
          <a:spcPct val="0"/>
        </a:spcBef>
        <a:buNone/>
        <a:defRPr sz="3900" kern="1200">
          <a:solidFill>
            <a:schemeClr val="tx1"/>
          </a:solidFill>
          <a:latin typeface="+mj-lt"/>
          <a:ea typeface="+mj-ea"/>
          <a:cs typeface="+mj-cs"/>
        </a:defRPr>
      </a:lvl1pPr>
    </p:titleStyle>
    <p:bodyStyle>
      <a:lvl1pPr marL="300655" indent="-300655" algn="l" defTabSz="80174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651419" indent="-250546" algn="l" defTabSz="801746"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2pPr>
      <a:lvl3pPr marL="1002182" indent="-200436" algn="l" defTabSz="801746"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3pPr>
      <a:lvl4pPr marL="1403055" indent="-200436" algn="l" defTabSz="801746"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803928" indent="-200436" algn="l" defTabSz="801746"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204801" indent="-200436" algn="l" defTabSz="801746"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605674" indent="-200436" algn="l" defTabSz="801746"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006547" indent="-200436" algn="l" defTabSz="801746"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407420" indent="-200436" algn="l" defTabSz="801746"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801746" rtl="0" eaLnBrk="1" latinLnBrk="0" hangingPunct="1">
        <a:defRPr sz="1600" kern="1200">
          <a:solidFill>
            <a:schemeClr val="tx1"/>
          </a:solidFill>
          <a:latin typeface="+mn-lt"/>
          <a:ea typeface="+mn-ea"/>
          <a:cs typeface="+mn-cs"/>
        </a:defRPr>
      </a:lvl1pPr>
      <a:lvl2pPr marL="400873" algn="l" defTabSz="801746" rtl="0" eaLnBrk="1" latinLnBrk="0" hangingPunct="1">
        <a:defRPr sz="1600" kern="1200">
          <a:solidFill>
            <a:schemeClr val="tx1"/>
          </a:solidFill>
          <a:latin typeface="+mn-lt"/>
          <a:ea typeface="+mn-ea"/>
          <a:cs typeface="+mn-cs"/>
        </a:defRPr>
      </a:lvl2pPr>
      <a:lvl3pPr marL="801746" algn="l" defTabSz="801746" rtl="0" eaLnBrk="1" latinLnBrk="0" hangingPunct="1">
        <a:defRPr sz="1600" kern="1200">
          <a:solidFill>
            <a:schemeClr val="tx1"/>
          </a:solidFill>
          <a:latin typeface="+mn-lt"/>
          <a:ea typeface="+mn-ea"/>
          <a:cs typeface="+mn-cs"/>
        </a:defRPr>
      </a:lvl3pPr>
      <a:lvl4pPr marL="1202619" algn="l" defTabSz="801746" rtl="0" eaLnBrk="1" latinLnBrk="0" hangingPunct="1">
        <a:defRPr sz="1600" kern="1200">
          <a:solidFill>
            <a:schemeClr val="tx1"/>
          </a:solidFill>
          <a:latin typeface="+mn-lt"/>
          <a:ea typeface="+mn-ea"/>
          <a:cs typeface="+mn-cs"/>
        </a:defRPr>
      </a:lvl4pPr>
      <a:lvl5pPr marL="1603492" algn="l" defTabSz="801746" rtl="0" eaLnBrk="1" latinLnBrk="0" hangingPunct="1">
        <a:defRPr sz="1600" kern="1200">
          <a:solidFill>
            <a:schemeClr val="tx1"/>
          </a:solidFill>
          <a:latin typeface="+mn-lt"/>
          <a:ea typeface="+mn-ea"/>
          <a:cs typeface="+mn-cs"/>
        </a:defRPr>
      </a:lvl5pPr>
      <a:lvl6pPr marL="2004365" algn="l" defTabSz="801746" rtl="0" eaLnBrk="1" latinLnBrk="0" hangingPunct="1">
        <a:defRPr sz="1600" kern="1200">
          <a:solidFill>
            <a:schemeClr val="tx1"/>
          </a:solidFill>
          <a:latin typeface="+mn-lt"/>
          <a:ea typeface="+mn-ea"/>
          <a:cs typeface="+mn-cs"/>
        </a:defRPr>
      </a:lvl6pPr>
      <a:lvl7pPr marL="2405238" algn="l" defTabSz="801746" rtl="0" eaLnBrk="1" latinLnBrk="0" hangingPunct="1">
        <a:defRPr sz="1600" kern="1200">
          <a:solidFill>
            <a:schemeClr val="tx1"/>
          </a:solidFill>
          <a:latin typeface="+mn-lt"/>
          <a:ea typeface="+mn-ea"/>
          <a:cs typeface="+mn-cs"/>
        </a:defRPr>
      </a:lvl7pPr>
      <a:lvl8pPr marL="2806111" algn="l" defTabSz="801746" rtl="0" eaLnBrk="1" latinLnBrk="0" hangingPunct="1">
        <a:defRPr sz="1600" kern="1200">
          <a:solidFill>
            <a:schemeClr val="tx1"/>
          </a:solidFill>
          <a:latin typeface="+mn-lt"/>
          <a:ea typeface="+mn-ea"/>
          <a:cs typeface="+mn-cs"/>
        </a:defRPr>
      </a:lvl8pPr>
      <a:lvl9pPr marL="3206984" algn="l" defTabSz="801746"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6"/>
          <p:cNvSpPr txBox="1">
            <a:spLocks/>
          </p:cNvSpPr>
          <p:nvPr/>
        </p:nvSpPr>
        <p:spPr>
          <a:xfrm>
            <a:off x="1450393" y="829674"/>
            <a:ext cx="3948825" cy="256903"/>
          </a:xfrm>
          <a:prstGeom prst="rect">
            <a:avLst/>
          </a:prstGeom>
        </p:spPr>
        <p:txBody>
          <a:bodyPr vert="horz" wrap="square" lIns="0" tIns="10578" rIns="0" bIns="0" rtlCol="0" anchor="ctr">
            <a:spAutoFit/>
          </a:bodyPr>
          <a:lstStyle>
            <a:lvl1pPr algn="ctr" defTabSz="801746" rtl="0" eaLnBrk="1" latinLnBrk="0" hangingPunct="1">
              <a:spcBef>
                <a:spcPct val="0"/>
              </a:spcBef>
              <a:buNone/>
              <a:defRPr sz="3900" kern="1200">
                <a:solidFill>
                  <a:schemeClr val="tx1"/>
                </a:solidFill>
                <a:latin typeface="+mj-lt"/>
                <a:ea typeface="+mj-ea"/>
                <a:cs typeface="+mj-cs"/>
              </a:defRPr>
            </a:lvl1pPr>
          </a:lstStyle>
          <a:p>
            <a:pPr marL="11134">
              <a:spcBef>
                <a:spcPts val="83"/>
              </a:spcBef>
            </a:pPr>
            <a:r>
              <a:rPr lang="fr-FR" sz="1600" b="1" spc="-4" dirty="0" smtClean="0">
                <a:solidFill>
                  <a:schemeClr val="accent2">
                    <a:lumMod val="50000"/>
                  </a:schemeClr>
                </a:solidFill>
                <a:latin typeface="Arial Black" panose="020B0A04020102020204" pitchFamily="34" charset="0"/>
                <a:cs typeface="Arial"/>
              </a:rPr>
              <a:t>ALL INCLUSIF</a:t>
            </a:r>
            <a:endParaRPr lang="fr-FR" sz="1600" b="1" dirty="0">
              <a:solidFill>
                <a:schemeClr val="accent2">
                  <a:lumMod val="50000"/>
                </a:schemeClr>
              </a:solidFill>
              <a:latin typeface="Arial Black" panose="020B0A04020102020204" pitchFamily="34" charset="0"/>
              <a:cs typeface="Arial"/>
            </a:endParaRPr>
          </a:p>
        </p:txBody>
      </p:sp>
      <p:graphicFrame>
        <p:nvGraphicFramePr>
          <p:cNvPr id="8" name="Tableau 7"/>
          <p:cNvGraphicFramePr>
            <a:graphicFrameLocks noGrp="1"/>
          </p:cNvGraphicFramePr>
          <p:nvPr>
            <p:extLst>
              <p:ext uri="{D42A27DB-BD31-4B8C-83A1-F6EECF244321}">
                <p14:modId xmlns:p14="http://schemas.microsoft.com/office/powerpoint/2010/main" xmlns="" val="3479982605"/>
              </p:ext>
            </p:extLst>
          </p:nvPr>
        </p:nvGraphicFramePr>
        <p:xfrm>
          <a:off x="684895" y="1086577"/>
          <a:ext cx="5400600" cy="1812264"/>
        </p:xfrm>
        <a:graphic>
          <a:graphicData uri="http://schemas.openxmlformats.org/drawingml/2006/table">
            <a:tbl>
              <a:tblPr firstRow="1" bandRow="1">
                <a:tableStyleId>{073A0DAA-6AF3-43AB-8588-CEC1D06C72B9}</a:tableStyleId>
              </a:tblPr>
              <a:tblGrid>
                <a:gridCol w="1476167"/>
                <a:gridCol w="2268249"/>
                <a:gridCol w="1656184"/>
              </a:tblGrid>
              <a:tr h="180157">
                <a:tc>
                  <a:txBody>
                    <a:bodyPr/>
                    <a:lstStyle/>
                    <a:p>
                      <a:pPr algn="ctr"/>
                      <a:r>
                        <a:rPr lang="fr-FR" sz="1100" dirty="0" smtClean="0">
                          <a:latin typeface="Aharoni" panose="02010803020104030203" pitchFamily="2" charset="-79"/>
                          <a:cs typeface="Aharoni" panose="02010803020104030203" pitchFamily="2" charset="-79"/>
                        </a:rPr>
                        <a:t>SERVICE</a:t>
                      </a:r>
                      <a:r>
                        <a:rPr lang="fr-FR" sz="1100" baseline="0" dirty="0" smtClean="0">
                          <a:latin typeface="Aharoni" panose="02010803020104030203" pitchFamily="2" charset="-79"/>
                          <a:cs typeface="Aharoni" panose="02010803020104030203" pitchFamily="2" charset="-79"/>
                        </a:rPr>
                        <a:t> </a:t>
                      </a:r>
                      <a:endParaRPr lang="fr-FR" sz="1100" dirty="0">
                        <a:latin typeface="Aharoni" panose="02010803020104030203" pitchFamily="2" charset="-79"/>
                        <a:cs typeface="Aharoni" panose="02010803020104030203" pitchFamily="2" charset="-79"/>
                      </a:endParaRPr>
                    </a:p>
                  </a:txBody>
                  <a:tcPr marL="82988" marR="82988" marT="39096" marB="390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a:txBody>
                    <a:bodyPr/>
                    <a:lstStyle/>
                    <a:p>
                      <a:pPr algn="ctr"/>
                      <a:r>
                        <a:rPr lang="fr-FR" sz="1100" dirty="0" smtClean="0">
                          <a:latin typeface="Aharoni" panose="02010803020104030203" pitchFamily="2" charset="-79"/>
                          <a:cs typeface="Aharoni" panose="02010803020104030203" pitchFamily="2" charset="-79"/>
                        </a:rPr>
                        <a:t>LOCATION</a:t>
                      </a:r>
                      <a:endParaRPr lang="fr-FR" sz="1100" dirty="0">
                        <a:latin typeface="Aharoni" panose="02010803020104030203" pitchFamily="2" charset="-79"/>
                        <a:cs typeface="Aharoni" panose="02010803020104030203" pitchFamily="2" charset="-79"/>
                      </a:endParaRPr>
                    </a:p>
                  </a:txBody>
                  <a:tcPr marL="82988" marR="82988" marT="39096" marB="390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a:txBody>
                    <a:bodyPr/>
                    <a:lstStyle/>
                    <a:p>
                      <a:pPr algn="ctr"/>
                      <a:r>
                        <a:rPr lang="fr-FR" sz="1100" dirty="0" smtClean="0">
                          <a:latin typeface="Aharoni" panose="02010803020104030203" pitchFamily="2" charset="-79"/>
                          <a:cs typeface="Aharoni" panose="02010803020104030203" pitchFamily="2" charset="-79"/>
                        </a:rPr>
                        <a:t>TIME</a:t>
                      </a:r>
                      <a:endParaRPr lang="fr-FR" sz="1100" dirty="0">
                        <a:latin typeface="Aharoni" panose="02010803020104030203" pitchFamily="2" charset="-79"/>
                        <a:cs typeface="Aharoni" panose="02010803020104030203" pitchFamily="2" charset="-79"/>
                      </a:endParaRPr>
                    </a:p>
                  </a:txBody>
                  <a:tcPr marL="82988" marR="82988" marT="39096" marB="390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252000">
                <a:tc>
                  <a:txBody>
                    <a:bodyPr/>
                    <a:lstStyle/>
                    <a:p>
                      <a:pPr algn="ctr"/>
                      <a:r>
                        <a:rPr lang="fr-FR" sz="1200" dirty="0" smtClean="0">
                          <a:latin typeface="Times New Roman" panose="02020603050405020304" pitchFamily="18" charset="0"/>
                          <a:cs typeface="Times New Roman" panose="02020603050405020304" pitchFamily="18" charset="0"/>
                        </a:rPr>
                        <a:t>Breakfast</a:t>
                      </a:r>
                      <a:endParaRPr lang="fr-FR" sz="1200" dirty="0">
                        <a:latin typeface="Times New Roman" panose="02020603050405020304" pitchFamily="18" charset="0"/>
                        <a:cs typeface="Times New Roman" panose="02020603050405020304" pitchFamily="18" charset="0"/>
                      </a:endParaRPr>
                    </a:p>
                  </a:txBody>
                  <a:tcPr marL="82988" marR="82988" marT="39096" marB="390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smtClean="0">
                          <a:latin typeface="Times New Roman" panose="02020603050405020304" pitchFamily="18" charset="0"/>
                          <a:cs typeface="Times New Roman" panose="02020603050405020304" pitchFamily="18" charset="0"/>
                        </a:rPr>
                        <a:t>Restaurant</a:t>
                      </a:r>
                      <a:endParaRPr lang="fr-FR" sz="1200" dirty="0">
                        <a:latin typeface="Times New Roman" panose="02020603050405020304" pitchFamily="18" charset="0"/>
                        <a:cs typeface="Times New Roman" panose="02020603050405020304" pitchFamily="18" charset="0"/>
                      </a:endParaRPr>
                    </a:p>
                  </a:txBody>
                  <a:tcPr marL="82988" marR="82988" marT="39096" marB="390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smtClean="0">
                          <a:latin typeface="Times New Roman" panose="02020603050405020304" pitchFamily="18" charset="0"/>
                          <a:cs typeface="Times New Roman" panose="02020603050405020304" pitchFamily="18" charset="0"/>
                        </a:rPr>
                        <a:t>06:00-</a:t>
                      </a:r>
                      <a:r>
                        <a:rPr lang="fr-FR" sz="1200" baseline="0" dirty="0" smtClean="0">
                          <a:latin typeface="Times New Roman" panose="02020603050405020304" pitchFamily="18" charset="0"/>
                          <a:cs typeface="Times New Roman" panose="02020603050405020304" pitchFamily="18" charset="0"/>
                        </a:rPr>
                        <a:t>10:00</a:t>
                      </a:r>
                      <a:endParaRPr lang="fr-FR" sz="1200" dirty="0">
                        <a:latin typeface="Times New Roman" panose="02020603050405020304" pitchFamily="18" charset="0"/>
                        <a:cs typeface="Times New Roman" panose="02020603050405020304" pitchFamily="18" charset="0"/>
                      </a:endParaRPr>
                    </a:p>
                  </a:txBody>
                  <a:tcPr marL="82988" marR="82988" marT="39096" marB="390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2000">
                <a:tc>
                  <a:txBody>
                    <a:bodyPr/>
                    <a:lstStyle/>
                    <a:p>
                      <a:pPr algn="ctr"/>
                      <a:r>
                        <a:rPr lang="fr-FR" sz="1200" dirty="0" err="1" smtClean="0">
                          <a:latin typeface="Times New Roman" panose="02020603050405020304" pitchFamily="18" charset="0"/>
                          <a:cs typeface="Times New Roman" panose="02020603050405020304" pitchFamily="18" charset="0"/>
                        </a:rPr>
                        <a:t>Late</a:t>
                      </a:r>
                      <a:r>
                        <a:rPr lang="fr-FR" sz="1200" dirty="0" smtClean="0">
                          <a:latin typeface="Times New Roman" panose="02020603050405020304" pitchFamily="18" charset="0"/>
                          <a:cs typeface="Times New Roman" panose="02020603050405020304" pitchFamily="18" charset="0"/>
                        </a:rPr>
                        <a:t> Breakfast</a:t>
                      </a:r>
                      <a:endParaRPr lang="fr-FR" sz="1200" dirty="0">
                        <a:latin typeface="Times New Roman" panose="02020603050405020304" pitchFamily="18" charset="0"/>
                        <a:cs typeface="Times New Roman" panose="02020603050405020304" pitchFamily="18" charset="0"/>
                      </a:endParaRPr>
                    </a:p>
                  </a:txBody>
                  <a:tcPr marL="82988" marR="82988" marT="39096" marB="390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smtClean="0">
                          <a:latin typeface="Times New Roman" panose="02020603050405020304" pitchFamily="18" charset="0"/>
                          <a:cs typeface="Times New Roman" panose="02020603050405020304" pitchFamily="18" charset="0"/>
                        </a:rPr>
                        <a:t>Asian</a:t>
                      </a:r>
                      <a:r>
                        <a:rPr lang="fr-FR" sz="1200" baseline="0" dirty="0" smtClean="0">
                          <a:latin typeface="Times New Roman" panose="02020603050405020304" pitchFamily="18" charset="0"/>
                          <a:cs typeface="Times New Roman" panose="02020603050405020304" pitchFamily="18" charset="0"/>
                        </a:rPr>
                        <a:t> </a:t>
                      </a:r>
                      <a:r>
                        <a:rPr lang="fr-FR" sz="1200" baseline="0" dirty="0" err="1" smtClean="0">
                          <a:latin typeface="Times New Roman" panose="02020603050405020304" pitchFamily="18" charset="0"/>
                          <a:cs typeface="Times New Roman" panose="02020603050405020304" pitchFamily="18" charset="0"/>
                        </a:rPr>
                        <a:t>Resaurant</a:t>
                      </a:r>
                      <a:endParaRPr lang="fr-FR" sz="1200" dirty="0">
                        <a:latin typeface="Times New Roman" panose="02020603050405020304" pitchFamily="18" charset="0"/>
                        <a:cs typeface="Times New Roman" panose="02020603050405020304" pitchFamily="18" charset="0"/>
                      </a:endParaRPr>
                    </a:p>
                  </a:txBody>
                  <a:tcPr marL="82988" marR="82988" marT="39096" marB="390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smtClean="0">
                          <a:latin typeface="Times New Roman" panose="02020603050405020304" pitchFamily="18" charset="0"/>
                          <a:cs typeface="Times New Roman" panose="02020603050405020304" pitchFamily="18" charset="0"/>
                        </a:rPr>
                        <a:t>10:00-</a:t>
                      </a:r>
                      <a:r>
                        <a:rPr lang="fr-FR" sz="1200" baseline="0" dirty="0" smtClean="0">
                          <a:latin typeface="Times New Roman" panose="02020603050405020304" pitchFamily="18" charset="0"/>
                          <a:cs typeface="Times New Roman" panose="02020603050405020304" pitchFamily="18" charset="0"/>
                        </a:rPr>
                        <a:t>12:00</a:t>
                      </a:r>
                      <a:endParaRPr lang="fr-FR" sz="1200" dirty="0">
                        <a:latin typeface="Times New Roman" panose="02020603050405020304" pitchFamily="18" charset="0"/>
                        <a:cs typeface="Times New Roman" panose="02020603050405020304" pitchFamily="18" charset="0"/>
                      </a:endParaRPr>
                    </a:p>
                  </a:txBody>
                  <a:tcPr marL="82988" marR="82988" marT="39096" marB="390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2000">
                <a:tc>
                  <a:txBody>
                    <a:bodyPr/>
                    <a:lstStyle/>
                    <a:p>
                      <a:pPr algn="ctr"/>
                      <a:r>
                        <a:rPr lang="fr-FR" sz="1200" dirty="0" smtClean="0">
                          <a:latin typeface="Times New Roman" panose="02020603050405020304" pitchFamily="18" charset="0"/>
                          <a:cs typeface="Times New Roman" panose="02020603050405020304" pitchFamily="18" charset="0"/>
                        </a:rPr>
                        <a:t>Snack</a:t>
                      </a:r>
                      <a:endParaRPr lang="fr-FR" sz="1200" dirty="0">
                        <a:latin typeface="Times New Roman" panose="02020603050405020304" pitchFamily="18" charset="0"/>
                        <a:cs typeface="Times New Roman" panose="02020603050405020304" pitchFamily="18" charset="0"/>
                      </a:endParaRPr>
                    </a:p>
                  </a:txBody>
                  <a:tcPr marL="82988" marR="82988" marT="39096" marB="39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smtClean="0">
                          <a:latin typeface="Times New Roman" panose="02020603050405020304" pitchFamily="18" charset="0"/>
                          <a:cs typeface="Times New Roman" panose="02020603050405020304" pitchFamily="18" charset="0"/>
                        </a:rPr>
                        <a:t>Snack Terrace</a:t>
                      </a:r>
                      <a:endParaRPr lang="fr-FR" sz="1200" dirty="0">
                        <a:latin typeface="Times New Roman" panose="02020603050405020304" pitchFamily="18" charset="0"/>
                        <a:cs typeface="Times New Roman" panose="02020603050405020304" pitchFamily="18" charset="0"/>
                      </a:endParaRPr>
                    </a:p>
                  </a:txBody>
                  <a:tcPr marL="82988" marR="82988" marT="39096" marB="390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smtClean="0">
                          <a:latin typeface="Times New Roman" panose="02020603050405020304" pitchFamily="18" charset="0"/>
                          <a:cs typeface="Times New Roman" panose="02020603050405020304" pitchFamily="18" charset="0"/>
                        </a:rPr>
                        <a:t>15:30-</a:t>
                      </a:r>
                      <a:r>
                        <a:rPr lang="fr-FR" sz="1200" baseline="0" dirty="0" smtClean="0">
                          <a:latin typeface="Times New Roman" panose="02020603050405020304" pitchFamily="18" charset="0"/>
                          <a:cs typeface="Times New Roman" panose="02020603050405020304" pitchFamily="18" charset="0"/>
                        </a:rPr>
                        <a:t>17:00</a:t>
                      </a:r>
                      <a:endParaRPr lang="fr-FR" sz="1200" dirty="0">
                        <a:latin typeface="Times New Roman" panose="02020603050405020304" pitchFamily="18" charset="0"/>
                        <a:cs typeface="Times New Roman" panose="02020603050405020304" pitchFamily="18" charset="0"/>
                      </a:endParaRPr>
                    </a:p>
                  </a:txBody>
                  <a:tcPr marL="82988" marR="82988" marT="39096" marB="39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2000">
                <a:tc>
                  <a:txBody>
                    <a:bodyPr/>
                    <a:lstStyle/>
                    <a:p>
                      <a:pPr algn="ctr"/>
                      <a:r>
                        <a:rPr lang="fr-FR" sz="1200" baseline="0" dirty="0" smtClean="0">
                          <a:latin typeface="Times New Roman" panose="02020603050405020304" pitchFamily="18" charset="0"/>
                          <a:cs typeface="Times New Roman" panose="02020603050405020304" pitchFamily="18" charset="0"/>
                        </a:rPr>
                        <a:t>Lunch</a:t>
                      </a:r>
                      <a:endParaRPr lang="fr-FR" sz="1200" dirty="0">
                        <a:latin typeface="Times New Roman" panose="02020603050405020304" pitchFamily="18" charset="0"/>
                        <a:cs typeface="Times New Roman" panose="02020603050405020304" pitchFamily="18" charset="0"/>
                      </a:endParaRPr>
                    </a:p>
                  </a:txBody>
                  <a:tcPr marL="82988" marR="82988" marT="39096" marB="39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smtClean="0">
                          <a:latin typeface="Times New Roman" panose="02020603050405020304" pitchFamily="18" charset="0"/>
                          <a:cs typeface="Times New Roman" panose="02020603050405020304" pitchFamily="18" charset="0"/>
                        </a:rPr>
                        <a:t>Restaurant</a:t>
                      </a:r>
                      <a:r>
                        <a:rPr lang="fr-FR" sz="1200" baseline="0" dirty="0" smtClean="0">
                          <a:latin typeface="Times New Roman" panose="02020603050405020304" pitchFamily="18" charset="0"/>
                          <a:cs typeface="Times New Roman" panose="02020603050405020304" pitchFamily="18" charset="0"/>
                        </a:rPr>
                        <a:t> </a:t>
                      </a:r>
                      <a:endParaRPr lang="fr-FR" sz="1200" dirty="0">
                        <a:latin typeface="Times New Roman" panose="02020603050405020304" pitchFamily="18" charset="0"/>
                        <a:cs typeface="Times New Roman" panose="02020603050405020304" pitchFamily="18" charset="0"/>
                      </a:endParaRPr>
                    </a:p>
                  </a:txBody>
                  <a:tcPr marL="82988" marR="82988" marT="39096" marB="39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smtClean="0">
                          <a:latin typeface="Times New Roman" panose="02020603050405020304" pitchFamily="18" charset="0"/>
                          <a:cs typeface="Times New Roman" panose="02020603050405020304" pitchFamily="18" charset="0"/>
                        </a:rPr>
                        <a:t>12:30-14:30</a:t>
                      </a:r>
                      <a:endParaRPr lang="fr-FR" sz="1200" dirty="0">
                        <a:latin typeface="Times New Roman" panose="02020603050405020304" pitchFamily="18" charset="0"/>
                        <a:cs typeface="Times New Roman" panose="02020603050405020304" pitchFamily="18" charset="0"/>
                      </a:endParaRPr>
                    </a:p>
                  </a:txBody>
                  <a:tcPr marL="82988" marR="82988" marT="39096" marB="39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2000">
                <a:tc>
                  <a:txBody>
                    <a:bodyPr/>
                    <a:lstStyle/>
                    <a:p>
                      <a:pPr algn="ctr"/>
                      <a:r>
                        <a:rPr lang="fr-FR" sz="1200" dirty="0" smtClean="0">
                          <a:latin typeface="Times New Roman" panose="02020603050405020304" pitchFamily="18" charset="0"/>
                          <a:cs typeface="Times New Roman" panose="02020603050405020304" pitchFamily="18" charset="0"/>
                        </a:rPr>
                        <a:t>Diner </a:t>
                      </a:r>
                      <a:endParaRPr lang="fr-FR" sz="1200" dirty="0">
                        <a:latin typeface="Times New Roman" panose="02020603050405020304" pitchFamily="18" charset="0"/>
                        <a:cs typeface="Times New Roman" panose="02020603050405020304" pitchFamily="18" charset="0"/>
                      </a:endParaRPr>
                    </a:p>
                  </a:txBody>
                  <a:tcPr marL="82988" marR="82988" marT="39096" marB="39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smtClean="0">
                          <a:latin typeface="Times New Roman" panose="02020603050405020304" pitchFamily="18" charset="0"/>
                          <a:cs typeface="Times New Roman" panose="02020603050405020304" pitchFamily="18" charset="0"/>
                        </a:rPr>
                        <a:t>Restaurant</a:t>
                      </a:r>
                      <a:endParaRPr lang="fr-FR" sz="1200" dirty="0">
                        <a:latin typeface="Times New Roman" panose="02020603050405020304" pitchFamily="18" charset="0"/>
                        <a:cs typeface="Times New Roman" panose="02020603050405020304" pitchFamily="18" charset="0"/>
                      </a:endParaRPr>
                    </a:p>
                  </a:txBody>
                  <a:tcPr marL="82988" marR="82988" marT="39096" marB="39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smtClean="0">
                          <a:latin typeface="Times New Roman" panose="02020603050405020304" pitchFamily="18" charset="0"/>
                          <a:cs typeface="Times New Roman" panose="02020603050405020304" pitchFamily="18" charset="0"/>
                        </a:rPr>
                        <a:t>18:30–21:00</a:t>
                      </a:r>
                      <a:endParaRPr lang="fr-FR" sz="1200" dirty="0">
                        <a:latin typeface="Times New Roman" panose="02020603050405020304" pitchFamily="18" charset="0"/>
                        <a:cs typeface="Times New Roman" panose="02020603050405020304" pitchFamily="18" charset="0"/>
                      </a:endParaRPr>
                    </a:p>
                  </a:txBody>
                  <a:tcPr marL="82988" marR="82988" marT="39096" marB="39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2000">
                <a:tc>
                  <a:txBody>
                    <a:bodyPr/>
                    <a:lstStyle/>
                    <a:p>
                      <a:pPr algn="ctr"/>
                      <a:r>
                        <a:rPr lang="fr-FR" sz="1200" dirty="0" smtClean="0">
                          <a:latin typeface="Times New Roman" panose="02020603050405020304" pitchFamily="18" charset="0"/>
                          <a:cs typeface="Times New Roman" panose="02020603050405020304" pitchFamily="18" charset="0"/>
                        </a:rPr>
                        <a:t>Lobby Bar</a:t>
                      </a:r>
                      <a:endParaRPr lang="fr-FR" sz="1200" dirty="0">
                        <a:latin typeface="Times New Roman" panose="02020603050405020304" pitchFamily="18" charset="0"/>
                        <a:cs typeface="Times New Roman" panose="02020603050405020304" pitchFamily="18" charset="0"/>
                      </a:endParaRPr>
                    </a:p>
                  </a:txBody>
                  <a:tcPr marL="82988" marR="82988" marT="39096" marB="39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smtClean="0">
                          <a:latin typeface="Times New Roman" panose="02020603050405020304" pitchFamily="18" charset="0"/>
                          <a:cs typeface="Times New Roman" panose="02020603050405020304" pitchFamily="18" charset="0"/>
                        </a:rPr>
                        <a:t>Lobby</a:t>
                      </a:r>
                      <a:r>
                        <a:rPr lang="fr-FR" sz="1200" baseline="0" dirty="0" smtClean="0">
                          <a:latin typeface="Times New Roman" panose="02020603050405020304" pitchFamily="18" charset="0"/>
                          <a:cs typeface="Times New Roman" panose="02020603050405020304" pitchFamily="18" charset="0"/>
                        </a:rPr>
                        <a:t> Bar</a:t>
                      </a:r>
                      <a:endParaRPr lang="fr-FR" sz="1200" dirty="0">
                        <a:latin typeface="Times New Roman" panose="02020603050405020304" pitchFamily="18" charset="0"/>
                        <a:cs typeface="Times New Roman" panose="02020603050405020304" pitchFamily="18" charset="0"/>
                      </a:endParaRPr>
                    </a:p>
                  </a:txBody>
                  <a:tcPr marL="82988" marR="82988" marT="39096" marB="39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smtClean="0">
                          <a:latin typeface="Times New Roman" panose="02020603050405020304" pitchFamily="18" charset="0"/>
                          <a:cs typeface="Times New Roman" panose="02020603050405020304" pitchFamily="18" charset="0"/>
                        </a:rPr>
                        <a:t>09:00-</a:t>
                      </a:r>
                      <a:r>
                        <a:rPr lang="fr-FR" sz="1200" baseline="0" dirty="0" smtClean="0">
                          <a:latin typeface="Times New Roman" panose="02020603050405020304" pitchFamily="18" charset="0"/>
                          <a:cs typeface="Times New Roman" panose="02020603050405020304" pitchFamily="18" charset="0"/>
                        </a:rPr>
                        <a:t>00:00</a:t>
                      </a:r>
                      <a:endParaRPr lang="fr-FR" sz="1200" dirty="0">
                        <a:latin typeface="Times New Roman" panose="02020603050405020304" pitchFamily="18" charset="0"/>
                        <a:cs typeface="Times New Roman" panose="02020603050405020304" pitchFamily="18" charset="0"/>
                      </a:endParaRPr>
                    </a:p>
                  </a:txBody>
                  <a:tcPr marL="82988" marR="82988" marT="39096" marB="39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ZoneTexte 8"/>
          <p:cNvSpPr txBox="1"/>
          <p:nvPr/>
        </p:nvSpPr>
        <p:spPr>
          <a:xfrm>
            <a:off x="1584995" y="2984866"/>
            <a:ext cx="3600400" cy="276999"/>
          </a:xfrm>
          <a:prstGeom prst="rect">
            <a:avLst/>
          </a:prstGeom>
          <a:noFill/>
          <a:ln>
            <a:solidFill>
              <a:schemeClr val="tx1"/>
            </a:solidFill>
          </a:ln>
        </p:spPr>
        <p:txBody>
          <a:bodyPr wrap="square" rtlCol="0">
            <a:spAutoFit/>
          </a:bodyPr>
          <a:lstStyle/>
          <a:p>
            <a:pPr algn="ctr"/>
            <a:r>
              <a:rPr lang="fr-FR" sz="1200" b="1" dirty="0" smtClean="0">
                <a:latin typeface="Arial Black" panose="020B0A04020102020204" pitchFamily="34" charset="0"/>
              </a:rPr>
              <a:t>CHECK-IN 14:00/  CHECK-OUT 12:00</a:t>
            </a:r>
            <a:endParaRPr lang="fr-FR" sz="1200" b="1" dirty="0">
              <a:latin typeface="Arial Black" panose="020B0A04020102020204" pitchFamily="34" charset="0"/>
            </a:endParaRPr>
          </a:p>
        </p:txBody>
      </p:sp>
      <p:pic>
        <p:nvPicPr>
          <p:cNvPr id="11" name="Picture 2" descr="C:\Users\Reception\Desktop\logo.png"/>
          <p:cNvPicPr>
            <a:picLocks noChangeAspect="1" noChangeArrowheads="1"/>
          </p:cNvPicPr>
          <p:nvPr/>
        </p:nvPicPr>
        <p:blipFill>
          <a:blip r:embed="rId2" cstate="print">
            <a:biLevel thresh="75000"/>
            <a:extLst>
              <a:ext uri="{BEBA8EAE-BF5A-486C-A8C5-ECC9F3942E4B}">
                <a14:imgProps xmlns:a14="http://schemas.microsoft.com/office/drawing/2010/main" xmlns="">
                  <a14:imgLayer r:embed="rId3">
                    <a14:imgEffect>
                      <a14:brightnessContrast bright="-40000" contrast="-40000"/>
                    </a14:imgEffect>
                  </a14:imgLayer>
                </a14:imgProps>
              </a:ext>
              <a:ext uri="{28A0092B-C50C-407E-A947-70E740481C1C}">
                <a14:useLocalDpi xmlns:a14="http://schemas.microsoft.com/office/drawing/2010/main" xmlns="" val="0"/>
              </a:ext>
            </a:extLst>
          </a:blip>
          <a:srcRect/>
          <a:stretch>
            <a:fillRect/>
          </a:stretch>
        </p:blipFill>
        <p:spPr bwMode="auto">
          <a:xfrm>
            <a:off x="3147617" y="132806"/>
            <a:ext cx="562760" cy="665933"/>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ZoneTexte 9"/>
          <p:cNvSpPr txBox="1"/>
          <p:nvPr/>
        </p:nvSpPr>
        <p:spPr>
          <a:xfrm>
            <a:off x="544484" y="3284131"/>
            <a:ext cx="5760639" cy="415498"/>
          </a:xfrm>
          <a:prstGeom prst="rect">
            <a:avLst/>
          </a:prstGeom>
          <a:noFill/>
          <a:ln>
            <a:solidFill>
              <a:schemeClr val="tx1"/>
            </a:solidFill>
          </a:ln>
        </p:spPr>
        <p:txBody>
          <a:bodyPr wrap="square" rtlCol="0">
            <a:spAutoFit/>
          </a:bodyPr>
          <a:lstStyle/>
          <a:p>
            <a:pPr algn="ctr"/>
            <a:r>
              <a:rPr lang="en-US" sz="1050" b="1" dirty="0" smtClean="0">
                <a:latin typeface="Arial Black" panose="020B0A04020102020204" pitchFamily="34" charset="0"/>
              </a:rPr>
              <a:t>ALL INCLUSIVE</a:t>
            </a:r>
          </a:p>
          <a:p>
            <a:pPr algn="ctr"/>
            <a:r>
              <a:rPr lang="en-US" sz="1050" b="1" dirty="0" smtClean="0">
                <a:latin typeface="Arial Black" panose="020B0A04020102020204" pitchFamily="34" charset="0"/>
              </a:rPr>
              <a:t>Local drinks are included /International drinks are extra paid</a:t>
            </a:r>
          </a:p>
        </p:txBody>
      </p:sp>
      <p:sp>
        <p:nvSpPr>
          <p:cNvPr id="2" name="ZoneTexte 1"/>
          <p:cNvSpPr txBox="1"/>
          <p:nvPr/>
        </p:nvSpPr>
        <p:spPr>
          <a:xfrm>
            <a:off x="166328" y="3788688"/>
            <a:ext cx="6575040" cy="5355312"/>
          </a:xfrm>
          <a:prstGeom prst="rect">
            <a:avLst/>
          </a:prstGeom>
          <a:noFill/>
        </p:spPr>
        <p:txBody>
          <a:bodyPr wrap="square" rtlCol="0">
            <a:spAutoFit/>
          </a:bodyPr>
          <a:lstStyle/>
          <a:p>
            <a:r>
              <a:rPr lang="en-US" sz="1200" dirty="0" smtClean="0"/>
              <a:t>To The Attention Of Our Guests With Risks Of Food Allergies</a:t>
            </a:r>
          </a:p>
          <a:p>
            <a:r>
              <a:rPr lang="en-US" sz="1200" dirty="0" smtClean="0"/>
              <a:t>Concerned </a:t>
            </a:r>
            <a:r>
              <a:rPr lang="en-US" sz="1200" dirty="0"/>
              <a:t>about the safety of the food products presented to its esteemed clientele, the VINCCI HOTELES general management, declares that the prepared dishes and the products distributed in our restaurants, our barbecues, our snack bars and our points of sale risk to present in their composition the trace of any of these elements</a:t>
            </a:r>
          </a:p>
          <a:p>
            <a:r>
              <a:rPr lang="en-US" sz="1200" dirty="0"/>
              <a:t>• Cereals containing gluten (wheat, rye, barley, oats, spelled, </a:t>
            </a:r>
            <a:r>
              <a:rPr lang="en-US" sz="1200" dirty="0" err="1"/>
              <a:t>Kamut</a:t>
            </a:r>
            <a:r>
              <a:rPr lang="en-US" sz="1200" dirty="0"/>
              <a:t> or hybridized strains) and products made from these cereals.</a:t>
            </a:r>
          </a:p>
          <a:p>
            <a:r>
              <a:rPr lang="en-US" sz="1200" dirty="0"/>
              <a:t>• Crustaceans and shellfish products.</a:t>
            </a:r>
          </a:p>
          <a:p>
            <a:r>
              <a:rPr lang="en-US" sz="1200" dirty="0"/>
              <a:t>• Eggs and egg products.</a:t>
            </a:r>
          </a:p>
          <a:p>
            <a:r>
              <a:rPr lang="en-US" sz="1200" dirty="0"/>
              <a:t>• Fish and fish products.</a:t>
            </a:r>
          </a:p>
          <a:p>
            <a:r>
              <a:rPr lang="en-US" sz="1200" dirty="0"/>
              <a:t>• Peanuts and peanut products.</a:t>
            </a:r>
          </a:p>
          <a:p>
            <a:r>
              <a:rPr lang="en-US" sz="1200" dirty="0"/>
              <a:t>• Soybeans and soy products</a:t>
            </a:r>
          </a:p>
          <a:p>
            <a:r>
              <a:rPr lang="en-US" sz="1200" dirty="0"/>
              <a:t>• Milk and milk product (including lactose).</a:t>
            </a:r>
          </a:p>
          <a:p>
            <a:r>
              <a:rPr lang="en-US" sz="1200" dirty="0"/>
              <a:t>• Nuts (almonds, hazelnuts, walnuts, cashews, pecans, Brazil nuts, pistachio nuts, Macadamia nuts, Queensland nuts, and products made from these fruits).</a:t>
            </a:r>
          </a:p>
          <a:p>
            <a:r>
              <a:rPr lang="en-US" sz="1200" dirty="0"/>
              <a:t>• Celery and celery products.</a:t>
            </a:r>
          </a:p>
          <a:p>
            <a:r>
              <a:rPr lang="en-US" sz="1200" dirty="0"/>
              <a:t>• Mustard and mustard products.</a:t>
            </a:r>
          </a:p>
          <a:p>
            <a:r>
              <a:rPr lang="en-US" sz="1200" dirty="0"/>
              <a:t>• Sesame seeds and sesame seed products.</a:t>
            </a:r>
          </a:p>
          <a:p>
            <a:r>
              <a:rPr lang="en-US" sz="1200" dirty="0"/>
              <a:t>• Sulfur dioxide and </a:t>
            </a:r>
            <a:r>
              <a:rPr lang="en-US" sz="1200" dirty="0" smtClean="0"/>
              <a:t>sulphites </a:t>
            </a:r>
            <a:r>
              <a:rPr lang="en-US" sz="1200" dirty="0"/>
              <a:t>in concentrations of more than 10 mg / kg or 10 mg / liter in terms of total SO2</a:t>
            </a:r>
          </a:p>
          <a:p>
            <a:r>
              <a:rPr lang="en-US" sz="1200" dirty="0"/>
              <a:t>• Lupine and lupine products.</a:t>
            </a:r>
          </a:p>
          <a:p>
            <a:r>
              <a:rPr lang="en-US" sz="1200" dirty="0"/>
              <a:t>• </a:t>
            </a:r>
            <a:r>
              <a:rPr lang="en-US" sz="1200" dirty="0" smtClean="0"/>
              <a:t>Mollusks </a:t>
            </a:r>
            <a:r>
              <a:rPr lang="en-US" sz="1200" dirty="0"/>
              <a:t>and shellfish products.</a:t>
            </a:r>
          </a:p>
          <a:p>
            <a:r>
              <a:rPr lang="en-US" sz="1200" dirty="0"/>
              <a:t>We specify, in addition to these statements, that traces of these elements may have been added unintentionally to our preparations without this being visible or detectable. In addition, we invite our dear customers with allergies or food intolerances to any of the elements of this list or another, kindly declare it. Our </a:t>
            </a:r>
            <a:r>
              <a:rPr lang="en-US" sz="1200" dirty="0" smtClean="0"/>
              <a:t>Restaurant and Bar  Responsible will </a:t>
            </a:r>
            <a:r>
              <a:rPr lang="en-US" sz="1200" dirty="0"/>
              <a:t>be pleased to guide you and will provide the necessary information to the members concerned so that you can enjoy your stay without any worries. The members of the VINCCI HOTELES chain wish you a pleasant stay</a:t>
            </a:r>
            <a:r>
              <a:rPr lang="en-US" dirty="0"/>
              <a:t>.</a:t>
            </a:r>
            <a:endParaRPr lang="fr-FR" dirty="0"/>
          </a:p>
        </p:txBody>
      </p:sp>
    </p:spTree>
    <p:extLst>
      <p:ext uri="{BB962C8B-B14F-4D97-AF65-F5344CB8AC3E}">
        <p14:creationId xmlns:p14="http://schemas.microsoft.com/office/powerpoint/2010/main" xmlns="" val="2479505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5947</TotalTime>
  <Words>368</Words>
  <Application>Microsoft Office PowerPoint</Application>
  <PresentationFormat>Affichage à l'écran (4:3)</PresentationFormat>
  <Paragraphs>42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1_Thème Office</vt:lpstr>
      <vt:lpstr>Diapositive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INCLUSIVE TIMING</dc:title>
  <dc:creator>Mahmoud</dc:creator>
  <cp:lastModifiedBy>Commercial</cp:lastModifiedBy>
  <cp:revision>19</cp:revision>
  <dcterms:created xsi:type="dcterms:W3CDTF">2018-07-13T10:50:38Z</dcterms:created>
  <dcterms:modified xsi:type="dcterms:W3CDTF">2019-03-22T08:58:35Z</dcterms:modified>
</cp:coreProperties>
</file>